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CD62-F56E-49E7-B2B5-EF1CBCB51C8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9F2D-4940-402E-8C95-CB4248B27D1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CD62-F56E-49E7-B2B5-EF1CBCB51C8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9F2D-4940-402E-8C95-CB4248B27D1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CD62-F56E-49E7-B2B5-EF1CBCB51C8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9F2D-4940-402E-8C95-CB4248B27D1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CD62-F56E-49E7-B2B5-EF1CBCB51C8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9F2D-4940-402E-8C95-CB4248B27D1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CD62-F56E-49E7-B2B5-EF1CBCB51C8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9F2D-4940-402E-8C95-CB4248B27D1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CD62-F56E-49E7-B2B5-EF1CBCB51C8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9F2D-4940-402E-8C95-CB4248B27D1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CD62-F56E-49E7-B2B5-EF1CBCB51C8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9F2D-4940-402E-8C95-CB4248B27D1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CD62-F56E-49E7-B2B5-EF1CBCB51C8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9F2D-4940-402E-8C95-CB4248B27D1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CD62-F56E-49E7-B2B5-EF1CBCB51C8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9F2D-4940-402E-8C95-CB4248B27D1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CD62-F56E-49E7-B2B5-EF1CBCB51C8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9F2D-4940-402E-8C95-CB4248B27D1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CD62-F56E-49E7-B2B5-EF1CBCB51C8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9F2D-4940-402E-8C95-CB4248B27D1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6CD62-F56E-49E7-B2B5-EF1CBCB51C8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A9F2D-4940-402E-8C95-CB4248B27D13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0" y="0"/>
            <a:ext cx="9144000" cy="6857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8" r="24231" b="624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0" y="-1"/>
            <a:ext cx="9144044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780" b="6250"/>
          <a:stretch>
            <a:fillRect/>
          </a:stretch>
        </p:blipFill>
        <p:spPr bwMode="auto">
          <a:xfrm>
            <a:off x="0" y="0"/>
            <a:ext cx="904879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836"/>
          <a:stretch>
            <a:fillRect/>
          </a:stretch>
        </p:blipFill>
        <p:spPr bwMode="auto">
          <a:xfrm>
            <a:off x="-1" y="0"/>
            <a:ext cx="922084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780" b="6836"/>
          <a:stretch>
            <a:fillRect/>
          </a:stretch>
        </p:blipFill>
        <p:spPr bwMode="auto">
          <a:xfrm>
            <a:off x="0" y="0"/>
            <a:ext cx="9144000" cy="6872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43" y="21429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0" y="285728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8" r="24231" b="624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5859"/>
          <a:stretch>
            <a:fillRect/>
          </a:stretch>
        </p:blipFill>
        <p:spPr bwMode="auto">
          <a:xfrm>
            <a:off x="0" y="0"/>
            <a:ext cx="9144000" cy="6896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0" y="-24"/>
            <a:ext cx="9144044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0" y="0"/>
            <a:ext cx="9144000" cy="6857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Экран (4:3)</PresentationFormat>
  <Paragraphs>0</Paragraphs>
  <Slides>42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3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</vt:vector>
  </TitlesOfParts>
  <Company>WolfishLair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mary</dc:creator>
  <cp:lastModifiedBy>mary</cp:lastModifiedBy>
  <cp:revision>3</cp:revision>
  <dcterms:created xsi:type="dcterms:W3CDTF">2022-09-09T15:16:40Z</dcterms:created>
  <dcterms:modified xsi:type="dcterms:W3CDTF">2022-09-09T15:42:18Z</dcterms:modified>
</cp:coreProperties>
</file>